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3" r:id="rId5"/>
    <p:sldId id="1147" r:id="rId6"/>
    <p:sldId id="114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284984"/>
            <a:ext cx="11485848" cy="1684244"/>
          </a:xfrm>
        </p:spPr>
        <p:txBody>
          <a:bodyPr/>
          <a:lstStyle/>
          <a:p>
            <a:pPr indent="2417763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本文是一篇说明文。文章主要讲述了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岁的卡什热爱大自然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在知晓河流垃圾最终流向海洋的情况后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在家人帮助下从清理河流起步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进而通过多种方式对家乡的环境保护产生积极且有力影响的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6688" y="3331373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362461"/>
            <a:ext cx="11577844" cy="177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1607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most kids go to the beach, they’re too focused on playing with sand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for Cash Daniels, noticing some plastic rubbish several years ago started a lifelong career in </a:t>
            </a:r>
            <a:r>
              <a:rPr lang="en-US" altLang="zh-CN" sz="2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1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1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planet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Cash has always loved nature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grew up fishing </a:t>
            </a:r>
            <a:r>
              <a:rPr lang="en-US" altLang="zh-CN" sz="2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1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沿着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Chattanooga River, after all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when he learned that 80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waste from land and rivers </a:t>
            </a:r>
            <a:r>
              <a:rPr lang="en-US" altLang="zh-CN" sz="2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1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结束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in the ocean, he couldn’t sit back and do nothing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07574" y="1251815"/>
            <a:ext cx="9525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/>
              <a:t>saving</a:t>
            </a:r>
            <a:endParaRPr lang="zh-CN" altLang="en-US" sz="21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53837"/>
            <a:ext cx="11485848" cy="293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saving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句意：但对卡什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丹尼尔斯来说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几年前注意到一些塑料垃圾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开启了他拯救地球的终身事业。此处表示拯救地球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应用动词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拯救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后接动名词。故填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saving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along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句意：毕竟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他是沿着查塔努加河钓鱼长大的。此处表示沿着河流钓鱼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使用介词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沿着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ended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句意：但当他得知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％来自陆地和河流的废物最终流入海洋时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他不能坐视不管。此处为固定短语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 up in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结束于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此处时态为一般过去时。故填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ended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35366" y="1700808"/>
            <a:ext cx="81304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>
                <a:cs typeface="Times New Roman" panose="02020603050405020304" pitchFamily="18" charset="0"/>
              </a:rPr>
              <a:t>along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191550" y="2249713"/>
            <a:ext cx="87235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>
                <a:cs typeface="Times New Roman" panose="02020603050405020304" pitchFamily="18" charset="0"/>
              </a:rPr>
              <a:t>ended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1123"/>
            <a:ext cx="11485848" cy="175432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his family, Cash took the first step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朝着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change—cleaning up the 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很快地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from a family act to a group effort with friends and neighbours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84886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toward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句意：在家人的帮助下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卡什迈出了改变的第一步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清理河流。此处为固定搭配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 step toward,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朝着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迈出一步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toward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quickly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句意：它很快就从家庭活动变成了朋友和邻居的集体活动。修饰动词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应用副词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很快地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83438" y="1331715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toward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4006974" y="1815207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quickly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1599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49938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十四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 old, Cash has had a really great influence on his hometown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 organizing river clean-up, he has written a children’s book about river 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污染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has also </a:t>
            </a:r>
            <a:r>
              <a:rPr lang="en-US" altLang="zh-CN" sz="2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筹集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 money to put 17 recycling bins in his neighbourhood, which is just the beginning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783807"/>
            <a:ext cx="11485848" cy="374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fourteen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句意：现在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岁的卡什已经对他的家乡产生了很大的影响。此处表示年龄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直接用基数词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fourteen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fourteen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pollution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句意：除了组织清理河流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他还写了一本关于河流污染的儿童读物。表示污染应用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pollution,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不可数名词。故填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pollution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3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8. raised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句意：他还筹集了足够的资金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在他的社区里放置了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个回收箱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这只是一个开始。此处动词应为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且此处时态为现在完成时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其结构为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have/has done,raise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的过去分词为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raised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raised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3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18742" y="840174"/>
            <a:ext cx="1249060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>
                <a:cs typeface="Times New Roman" panose="02020603050405020304" pitchFamily="18" charset="0"/>
              </a:rPr>
              <a:t>fourteen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397650" y="1821543"/>
            <a:ext cx="1313180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>
                <a:cs typeface="Times New Roman" panose="02020603050405020304" pitchFamily="18" charset="0"/>
              </a:rPr>
              <a:t>pollution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320283" y="1893551"/>
            <a:ext cx="955711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>
                <a:cs typeface="Times New Roman" panose="02020603050405020304" pitchFamily="18" charset="0"/>
              </a:rPr>
              <a:t>raised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24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started The Clean-up Kids with my friends,” Cash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 goal is to make a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we live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want to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kids that their actions are closely connected to the ocean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connected to the ocean, you’ll want to protect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92046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difference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句意：我们的目标是让我们生活的地方变得不同。此处为固定搭配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difference,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产生影响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teach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句意：我们想教育孩子们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他们的行为与海洋密切相关。此处动词应为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空前有不定式符号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用动词原形。故填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17280" y="1376980"/>
            <a:ext cx="14935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difference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8183438" y="1392212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teach</a:t>
            </a:r>
            <a:endParaRPr lang="zh-CN" altLang="en-US" sz="24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951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123</Words>
  <Application>Microsoft Office PowerPoint</Application>
  <PresentationFormat>自定义</PresentationFormat>
  <Paragraphs>28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2025-09-17T18:48:27Z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